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66" r:id="rId2"/>
    <p:sldId id="272" r:id="rId3"/>
    <p:sldId id="273" r:id="rId4"/>
    <p:sldId id="274" r:id="rId5"/>
    <p:sldId id="275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6228"/>
    <a:srgbClr val="A64940"/>
    <a:srgbClr val="446381"/>
    <a:srgbClr val="ACC6DE"/>
    <a:srgbClr val="52303A"/>
    <a:srgbClr val="F3C150"/>
    <a:srgbClr val="502C32"/>
    <a:srgbClr val="E488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99"/>
    <p:restoredTop sz="94626"/>
  </p:normalViewPr>
  <p:slideViewPr>
    <p:cSldViewPr snapToGrid="0" snapToObjects="1">
      <p:cViewPr varScale="1">
        <p:scale>
          <a:sx n="116" d="100"/>
          <a:sy n="116" d="100"/>
        </p:scale>
        <p:origin x="2848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6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9498603-7055-F142-9C43-4769A4EBAF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04A592-9503-1547-860C-9B37529DCE9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E3084E-8717-4844-9364-63B2358E0B6B}" type="datetimeFigureOut">
              <a:rPr lang="en-US" smtClean="0"/>
              <a:t>4/14/21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37FE7D-511A-EA48-9573-3E3C9846BF4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0FD38C-1379-A343-96A1-7376327F95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1EDC9F-DA80-9C40-91D3-4B444B9E8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1681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61EAC6-8B23-FA46-8DB4-4CD4B4FDEB77}" type="datetimeFigureOut">
              <a:rPr lang="en-US" smtClean="0"/>
              <a:t>4/14/21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AF51A-1687-6046-9B8C-9A90847C3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329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AF51A-1687-6046-9B8C-9A90847C3B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460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E4D01-4984-244A-877F-9D8A9F8C7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D67749-4E08-4B46-A15B-2149220F7D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E411B-4692-E44C-B278-1DEFB43D3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554F-7C12-4141-8351-3E2FCBFB6C31}" type="datetimeFigureOut">
              <a:rPr lang="en-US" smtClean="0"/>
              <a:t>4/14/21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074C12-3FCA-6B44-94D8-8497B63BA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C091CD-C4BE-354D-9E7E-EBC0EEA90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0F6E-362B-7D49-B8C7-757C1C0E2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870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79FB0-7D8C-7245-9B82-AD50458E2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0AD937-2DAD-D145-ABF2-DA30E9ACB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3480D-B410-7B45-A4DB-A5D866B0E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554F-7C12-4141-8351-3E2FCBFB6C31}" type="datetimeFigureOut">
              <a:rPr lang="en-US" smtClean="0"/>
              <a:t>4/14/21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30E04-BC2D-FD48-90CA-DB984AD66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80789-70B3-1642-B073-1AD994E87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0F6E-362B-7D49-B8C7-757C1C0E2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075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672303-2401-CF4D-ACAF-D5D1249826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06AF5-04FF-3245-981E-8C893322D9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B8457-49A9-7940-B9F1-A920D1802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554F-7C12-4141-8351-3E2FCBFB6C31}" type="datetimeFigureOut">
              <a:rPr lang="en-US" smtClean="0"/>
              <a:t>4/14/21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F1FDBE-058D-8A4B-B518-A51FB57E5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6C09F-691B-6E4D-A94B-4D7E5AA4B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0F6E-362B-7D49-B8C7-757C1C0E2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629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FCB49-6F28-AE4F-A389-B55C497A2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EB62D-04C9-4442-A759-8DB8F90DD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82C855-E646-7E4C-A429-DCE7C597C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554F-7C12-4141-8351-3E2FCBFB6C31}" type="datetimeFigureOut">
              <a:rPr lang="en-US" smtClean="0"/>
              <a:t>4/14/21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188303-262C-A144-9BED-2E6B71B6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92A51A-B2E0-2D4F-8916-9D9456281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0F6E-362B-7D49-B8C7-757C1C0E2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97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61DB9-7175-D842-BFEB-F8C3BCFA4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9502C2-43A2-5241-A5A7-5A303DBCB9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DE5AF-CC70-5C44-A334-6708DBADE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554F-7C12-4141-8351-3E2FCBFB6C31}" type="datetimeFigureOut">
              <a:rPr lang="en-US" smtClean="0"/>
              <a:t>4/14/21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54B1E-4B8F-DE48-A7B8-D09C39453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B043DA-69E7-0E46-81EF-D66200396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0F6E-362B-7D49-B8C7-757C1C0E2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598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A266B-5F3E-4A44-AEFF-1BBCEBB57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DFE2E-E579-F343-8B87-8CDBA0B668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ED04E9-652B-FF4D-AC36-8278605841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254D62-5709-644E-83EF-A602C09DD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554F-7C12-4141-8351-3E2FCBFB6C31}" type="datetimeFigureOut">
              <a:rPr lang="en-US" smtClean="0"/>
              <a:t>4/14/21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D2DF1F-4864-9B44-80DD-FE9C207BE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4FA1B2-428E-F140-9984-081E10A35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0F6E-362B-7D49-B8C7-757C1C0E2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061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3EB67-4FCA-D541-8D89-BA9277671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6098E0-7235-8245-9341-DCE548C53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3F520F-EC99-8044-ABDD-5EDE9B34D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C7089-4AD9-FC44-8A89-9078F7CD6B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69CB15-AE05-E040-89B0-D539AEEBEC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C7D3EF-1F9D-0D44-876B-6A78552F5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554F-7C12-4141-8351-3E2FCBFB6C31}" type="datetimeFigureOut">
              <a:rPr lang="en-US" smtClean="0"/>
              <a:t>4/14/21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8F3C5B-77E2-614F-AA43-B4A5F80E1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11E9ED-8C28-CD49-B55F-FCA521983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0F6E-362B-7D49-B8C7-757C1C0E2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7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DBFD8-DA35-494A-958A-9A842CA36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B0516A-0782-8942-AC86-BBFEA5150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554F-7C12-4141-8351-3E2FCBFB6C31}" type="datetimeFigureOut">
              <a:rPr lang="en-US" smtClean="0"/>
              <a:t>4/14/21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007494-0F90-2443-8D25-34A0EE0A4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30ECBA-BDEE-9747-AEF4-163DDCDB4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0F6E-362B-7D49-B8C7-757C1C0E2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530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378D43-9D33-6749-BA0F-6ACD65731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554F-7C12-4141-8351-3E2FCBFB6C31}" type="datetimeFigureOut">
              <a:rPr lang="en-US" smtClean="0"/>
              <a:t>4/14/21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9EC0D1-3AD0-2F44-B504-E96B4A013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CA45D-28B0-2248-AFDA-C0CD88A5D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0F6E-362B-7D49-B8C7-757C1C0E2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758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DC870-AE12-7E4D-94D0-29A586797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F34F2-1A12-7245-A756-81F9DC57D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77284F-9442-C34E-918B-205F92D2D9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45C6E3-269C-F94B-873E-F3AA21A25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554F-7C12-4141-8351-3E2FCBFB6C31}" type="datetimeFigureOut">
              <a:rPr lang="en-US" smtClean="0"/>
              <a:t>4/14/21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96AF38-C2D3-6249-9563-E7C3164CC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D31EDF-CBB3-4744-88B7-D6722839B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0F6E-362B-7D49-B8C7-757C1C0E2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226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1482A-75F5-9F44-BB68-02068D39E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6164F4-4B2D-6149-8F6D-ADCB5F81A2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FAD4AB-5A9F-4047-A096-01B0D85A3B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442A4F-73B7-E24C-B704-014666439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554F-7C12-4141-8351-3E2FCBFB6C31}" type="datetimeFigureOut">
              <a:rPr lang="en-US" smtClean="0"/>
              <a:t>4/14/21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4567F8-4C38-9A40-BDF5-772D1A81C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15D767-03CA-A146-81A8-188610A00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0F6E-362B-7D49-B8C7-757C1C0E2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685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49D83C-BF79-C541-BB6A-30152E63C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9528B1-4ECE-5C4C-896E-E3A64229F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6C951-067A-8044-88FE-075FCBB3AF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7554F-7C12-4141-8351-3E2FCBFB6C31}" type="datetimeFigureOut">
              <a:rPr lang="en-US" smtClean="0"/>
              <a:t>4/14/21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CFB698-7005-534F-9821-7554525736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5B849-4182-FC42-AED6-9A7DD87C0A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30F6E-362B-7D49-B8C7-757C1C0E2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8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5F4D120-3921-42A8-A063-46B023CB0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3FC929-0472-0D4A-980D-8401B812B0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7" r="3547" b="8487"/>
          <a:stretch/>
        </p:blipFill>
        <p:spPr>
          <a:xfrm>
            <a:off x="4652249" y="749692"/>
            <a:ext cx="7539751" cy="52929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D01B3E5-85F4-41A9-A504-D5E6268DE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29"/>
          <a:stretch>
            <a:fillRect/>
          </a:stretch>
        </p:blipFill>
        <p:spPr>
          <a:xfrm>
            <a:off x="3466214" y="550975"/>
            <a:ext cx="8725786" cy="5756049"/>
          </a:xfrm>
          <a:custGeom>
            <a:avLst/>
            <a:gdLst>
              <a:gd name="connsiteX0" fmla="*/ 0 w 8725786"/>
              <a:gd name="connsiteY0" fmla="*/ 0 h 5756049"/>
              <a:gd name="connsiteX1" fmla="*/ 8725786 w 8725786"/>
              <a:gd name="connsiteY1" fmla="*/ 0 h 5756049"/>
              <a:gd name="connsiteX2" fmla="*/ 8725786 w 8725786"/>
              <a:gd name="connsiteY2" fmla="*/ 5756049 h 5756049"/>
              <a:gd name="connsiteX3" fmla="*/ 0 w 8725786"/>
              <a:gd name="connsiteY3" fmla="*/ 5756049 h 5756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5786" h="5756049">
                <a:moveTo>
                  <a:pt x="0" y="0"/>
                </a:moveTo>
                <a:lnTo>
                  <a:pt x="8725786" y="0"/>
                </a:lnTo>
                <a:lnTo>
                  <a:pt x="8725786" y="5756049"/>
                </a:lnTo>
                <a:lnTo>
                  <a:pt x="0" y="5756049"/>
                </a:lnTo>
                <a:close/>
              </a:path>
            </a:pathLst>
          </a:cu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217582B-29C8-C040-8877-521C36F009D8}"/>
              </a:ext>
            </a:extLst>
          </p:cNvPr>
          <p:cNvSpPr/>
          <p:nvPr/>
        </p:nvSpPr>
        <p:spPr>
          <a:xfrm>
            <a:off x="351990" y="2689758"/>
            <a:ext cx="3948269" cy="14127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102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dirty="0">
                <a:solidFill>
                  <a:srgbClr val="BB62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Pill Bug</a:t>
            </a:r>
          </a:p>
          <a:p>
            <a:pPr algn="ctr">
              <a:lnSpc>
                <a:spcPct val="102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dirty="0">
                <a:solidFill>
                  <a:srgbClr val="BB6228"/>
                </a:solidFill>
                <a:latin typeface="Helvetica" pitchFamily="2" charset="0"/>
                <a:cs typeface="Calibri" panose="020F0502020204030204" pitchFamily="34" charset="0"/>
              </a:rPr>
              <a:t>—</a:t>
            </a:r>
          </a:p>
        </p:txBody>
      </p:sp>
    </p:spTree>
    <p:extLst>
      <p:ext uri="{BB962C8B-B14F-4D97-AF65-F5344CB8AC3E}">
        <p14:creationId xmlns:p14="http://schemas.microsoft.com/office/powerpoint/2010/main" val="2571244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E1998AE-F725-0A47-A04E-F14E5245E2C7}"/>
              </a:ext>
            </a:extLst>
          </p:cNvPr>
          <p:cNvSpPr>
            <a:spLocks noChangeAspect="1"/>
          </p:cNvSpPr>
          <p:nvPr/>
        </p:nvSpPr>
        <p:spPr>
          <a:xfrm>
            <a:off x="-30" y="0"/>
            <a:ext cx="4057662" cy="3204372"/>
          </a:xfrm>
          <a:prstGeom prst="rect">
            <a:avLst/>
          </a:prstGeom>
          <a:blipFill dpi="0" rotWithShape="0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F550D-54D1-4841-A0C3-331C4B4EF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2228" y="2601637"/>
            <a:ext cx="2942813" cy="1205470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solidFill>
                  <a:srgbClr val="BB6228"/>
                </a:solidFill>
              </a:rPr>
              <a:t>Pill Bug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100" i="1" dirty="0">
                <a:solidFill>
                  <a:srgbClr val="BB622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Armadillidium vulgare (male) </a:t>
            </a:r>
            <a:r>
              <a:rPr lang="en-US" sz="1100" dirty="0">
                <a:solidFill>
                  <a:srgbClr val="BB622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by</a:t>
            </a:r>
            <a:br>
              <a:rPr lang="en-US" sz="1100" dirty="0">
                <a:solidFill>
                  <a:srgbClr val="BB622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100" b="1" dirty="0">
                <a:solidFill>
                  <a:srgbClr val="BB62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Martin Cooper Ipswich</a:t>
            </a:r>
            <a:r>
              <a:rPr lang="en-US" sz="1100" dirty="0">
                <a:solidFill>
                  <a:srgbClr val="BB622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is licensed under</a:t>
            </a:r>
            <a:br>
              <a:rPr lang="en-US" sz="1100" dirty="0">
                <a:solidFill>
                  <a:srgbClr val="BB622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100" dirty="0">
                <a:solidFill>
                  <a:srgbClr val="BB622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CC BY 2.0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CC2571E-F274-E141-927A-E8C94F643C8E}"/>
              </a:ext>
            </a:extLst>
          </p:cNvPr>
          <p:cNvSpPr>
            <a:spLocks/>
          </p:cNvSpPr>
          <p:nvPr/>
        </p:nvSpPr>
        <p:spPr>
          <a:xfrm>
            <a:off x="4054175" y="0"/>
            <a:ext cx="4057663" cy="320437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7B0F4C2-9927-A54C-A785-E2FBBC467B66}"/>
              </a:ext>
            </a:extLst>
          </p:cNvPr>
          <p:cNvSpPr/>
          <p:nvPr/>
        </p:nvSpPr>
        <p:spPr>
          <a:xfrm>
            <a:off x="-30" y="3197964"/>
            <a:ext cx="4057663" cy="320437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95538A1-9445-0B4E-817D-1EEEE1FE0B82}"/>
              </a:ext>
            </a:extLst>
          </p:cNvPr>
          <p:cNvSpPr/>
          <p:nvPr/>
        </p:nvSpPr>
        <p:spPr>
          <a:xfrm>
            <a:off x="4054176" y="3197964"/>
            <a:ext cx="4057663" cy="320437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B776C7-639B-C147-9A4A-E8B8631B770B}"/>
              </a:ext>
            </a:extLst>
          </p:cNvPr>
          <p:cNvSpPr/>
          <p:nvPr/>
        </p:nvSpPr>
        <p:spPr>
          <a:xfrm>
            <a:off x="0" y="6401907"/>
            <a:ext cx="12192000" cy="456093"/>
          </a:xfrm>
          <a:prstGeom prst="rect">
            <a:avLst/>
          </a:prstGeom>
          <a:solidFill>
            <a:srgbClr val="BB6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390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turtle&#10;&#10;Description automatically generated with low confidence">
            <a:extLst>
              <a:ext uri="{FF2B5EF4-FFF2-40B4-BE49-F238E27FC236}">
                <a16:creationId xmlns:a16="http://schemas.microsoft.com/office/drawing/2014/main" id="{4DD171F7-96FE-CC41-85F5-42D85E15C5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02" t="12938" b="17061"/>
          <a:stretch/>
        </p:blipFill>
        <p:spPr>
          <a:xfrm>
            <a:off x="-1" y="1"/>
            <a:ext cx="8111838" cy="640190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F550D-54D1-4841-A0C3-331C4B4EF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2228" y="2601637"/>
            <a:ext cx="2942813" cy="1205470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solidFill>
                  <a:srgbClr val="BB6228"/>
                </a:solidFill>
              </a:rPr>
              <a:t>Pill Bug Balled Up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100" i="1" dirty="0">
                <a:solidFill>
                  <a:srgbClr val="BB622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Pill Bug: Armadillium vulgare </a:t>
            </a:r>
            <a:r>
              <a:rPr lang="en-US" sz="1100" dirty="0">
                <a:solidFill>
                  <a:srgbClr val="BB622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by</a:t>
            </a:r>
            <a:br>
              <a:rPr lang="en-US" sz="1100" dirty="0">
                <a:solidFill>
                  <a:srgbClr val="BB622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100" b="1" dirty="0">
                <a:solidFill>
                  <a:srgbClr val="BB62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Cletus Lee </a:t>
            </a:r>
            <a:r>
              <a:rPr lang="en-US" sz="1100" dirty="0">
                <a:solidFill>
                  <a:srgbClr val="BB622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is licensed under</a:t>
            </a:r>
            <a:br>
              <a:rPr lang="en-US" sz="1100" dirty="0">
                <a:solidFill>
                  <a:srgbClr val="BB622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100" dirty="0">
                <a:solidFill>
                  <a:srgbClr val="BB622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CC BY-NC-ND 2.0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B776C7-639B-C147-9A4A-E8B8631B770B}"/>
              </a:ext>
            </a:extLst>
          </p:cNvPr>
          <p:cNvSpPr/>
          <p:nvPr/>
        </p:nvSpPr>
        <p:spPr>
          <a:xfrm>
            <a:off x="0" y="6401907"/>
            <a:ext cx="12192000" cy="456093"/>
          </a:xfrm>
          <a:prstGeom prst="rect">
            <a:avLst/>
          </a:prstGeom>
          <a:solidFill>
            <a:srgbClr val="BB6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56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127C47-AEA0-3144-9DBB-91A7C459BE9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" r="2463"/>
          <a:stretch/>
        </p:blipFill>
        <p:spPr bwMode="auto">
          <a:xfrm>
            <a:off x="-2" y="-1"/>
            <a:ext cx="8111838" cy="64019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F550D-54D1-4841-A0C3-331C4B4EF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2228" y="2667527"/>
            <a:ext cx="2942813" cy="1066849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solidFill>
                  <a:srgbClr val="BB6228"/>
                </a:solidFill>
              </a:rPr>
              <a:t>Shrimp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100" i="1" dirty="0">
                <a:solidFill>
                  <a:srgbClr val="BB622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Langoustines </a:t>
            </a:r>
            <a:r>
              <a:rPr lang="en-US" sz="1100" dirty="0">
                <a:solidFill>
                  <a:srgbClr val="BB622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by </a:t>
            </a:r>
            <a:r>
              <a:rPr lang="en-US" sz="1100" b="1" dirty="0">
                <a:solidFill>
                  <a:srgbClr val="BB62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Cochonou</a:t>
            </a:r>
            <a:br>
              <a:rPr lang="en-US" sz="1100" b="1" dirty="0">
                <a:solidFill>
                  <a:srgbClr val="BB6228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100" dirty="0">
                <a:solidFill>
                  <a:srgbClr val="BB622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is licensed under CC BY-NC-SA 2.0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B776C7-639B-C147-9A4A-E8B8631B770B}"/>
              </a:ext>
            </a:extLst>
          </p:cNvPr>
          <p:cNvSpPr/>
          <p:nvPr/>
        </p:nvSpPr>
        <p:spPr>
          <a:xfrm>
            <a:off x="0" y="6401907"/>
            <a:ext cx="12192000" cy="456093"/>
          </a:xfrm>
          <a:prstGeom prst="rect">
            <a:avLst/>
          </a:prstGeom>
          <a:solidFill>
            <a:srgbClr val="BB6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308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D69310-257D-534D-A79D-22FD7DB668E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2" r="8022"/>
          <a:stretch/>
        </p:blipFill>
        <p:spPr bwMode="auto">
          <a:xfrm>
            <a:off x="0" y="-3"/>
            <a:ext cx="8111836" cy="64019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F550D-54D1-4841-A0C3-331C4B4EF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2228" y="2667527"/>
            <a:ext cx="2942813" cy="1066849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solidFill>
                  <a:srgbClr val="BB6228"/>
                </a:solidFill>
              </a:rPr>
              <a:t>Crayfish (</a:t>
            </a:r>
            <a:r>
              <a:rPr lang="en-US" dirty="0">
                <a:solidFill>
                  <a:srgbClr val="BB622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Crawdad</a:t>
            </a:r>
            <a:r>
              <a:rPr lang="en-US" b="1" dirty="0">
                <a:solidFill>
                  <a:srgbClr val="BB6228"/>
                </a:solidFill>
              </a:rPr>
              <a:t>)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100" i="1" dirty="0">
                <a:solidFill>
                  <a:srgbClr val="BB622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Crayfish 4 </a:t>
            </a:r>
            <a:r>
              <a:rPr lang="en-US" sz="1100" dirty="0">
                <a:solidFill>
                  <a:srgbClr val="BB622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by </a:t>
            </a:r>
            <a:r>
              <a:rPr lang="en-US" sz="1100" b="1" dirty="0">
                <a:solidFill>
                  <a:srgbClr val="BB62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Christa R.</a:t>
            </a:r>
            <a:br>
              <a:rPr lang="en-US" sz="1100" b="1" dirty="0">
                <a:solidFill>
                  <a:srgbClr val="BB6228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100" dirty="0">
                <a:solidFill>
                  <a:srgbClr val="BB622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is licensed under CC BY-NC 2.0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B776C7-639B-C147-9A4A-E8B8631B770B}"/>
              </a:ext>
            </a:extLst>
          </p:cNvPr>
          <p:cNvSpPr/>
          <p:nvPr/>
        </p:nvSpPr>
        <p:spPr>
          <a:xfrm>
            <a:off x="0" y="6401907"/>
            <a:ext cx="12192000" cy="456093"/>
          </a:xfrm>
          <a:prstGeom prst="rect">
            <a:avLst/>
          </a:prstGeom>
          <a:solidFill>
            <a:srgbClr val="BB6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2699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71</Words>
  <Application>Microsoft Macintosh PowerPoint</Application>
  <PresentationFormat>Widescreen</PresentationFormat>
  <Paragraphs>11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Ecosystems</dc:title>
  <dc:creator>Garay, Lollie Villanueva</dc:creator>
  <cp:lastModifiedBy>Chavero Rivera, Jose</cp:lastModifiedBy>
  <cp:revision>32</cp:revision>
  <dcterms:created xsi:type="dcterms:W3CDTF">2021-03-16T23:32:39Z</dcterms:created>
  <dcterms:modified xsi:type="dcterms:W3CDTF">2021-04-14T16:53:32Z</dcterms:modified>
</cp:coreProperties>
</file>