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67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vero Rivera, Jose" initials="CRJ" lastIdx="4" clrIdx="0">
    <p:extLst>
      <p:ext uri="{19B8F6BF-5375-455C-9EA6-DF929625EA0E}">
        <p15:presenceInfo xmlns:p15="http://schemas.microsoft.com/office/powerpoint/2012/main" userId="S::u236412@bcm.edu::ef6bf164-36f0-4858-8a81-bd745a5554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4940"/>
    <a:srgbClr val="52303A"/>
    <a:srgbClr val="F3C150"/>
    <a:srgbClr val="502C32"/>
    <a:srgbClr val="E48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5"/>
    <p:restoredTop sz="94651"/>
  </p:normalViewPr>
  <p:slideViewPr>
    <p:cSldViewPr snapToGrid="0" snapToObjects="1">
      <p:cViewPr>
        <p:scale>
          <a:sx n="143" d="100"/>
          <a:sy n="143" d="100"/>
        </p:scale>
        <p:origin x="1552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1EAC6-8B23-FA46-8DB4-4CD4B4FDEB77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F51A-1687-6046-9B8C-9A90847C3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1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5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4D01-4984-244A-877F-9D8A9F8C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67749-4E08-4B46-A15B-2149220F7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411B-4692-E44C-B278-1DEFB43D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4C12-3FCA-6B44-94D8-8497B63B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91CD-C4BE-354D-9E7E-EBC0EEA9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9FB0-7D8C-7245-9B82-AD50458E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AD937-2DAD-D145-ABF2-DA30E9ACB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3480D-B410-7B45-A4DB-A5D866B0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30E04-BC2D-FD48-90CA-DB984AD6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0789-70B3-1642-B073-1AD994E8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72303-2401-CF4D-ACAF-D5D124982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06AF5-04FF-3245-981E-8C893322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8457-49A9-7940-B9F1-A920D180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FDBE-058D-8A4B-B518-A51FB57E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6C09F-691B-6E4D-A94B-4D7E5AA4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CB49-6F28-AE4F-A389-B55C497A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B62D-04C9-4442-A759-8DB8F90D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C855-E646-7E4C-A429-DCE7C597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8303-262C-A144-9BED-2E6B71B6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2A51A-B2E0-2D4F-8916-9D94562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1DB9-7175-D842-BFEB-F8C3BCFA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02C2-43A2-5241-A5A7-5A303DBCB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E5AF-CC70-5C44-A334-6708DBAD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4B1E-4B8F-DE48-A7B8-D09C394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43DA-69E7-0E46-81EF-D662003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266B-5F3E-4A44-AEFF-1BBCEBB5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FE2E-E579-F343-8B87-8CDBA0B66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D04E9-652B-FF4D-AC36-827860584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54D62-5709-644E-83EF-A602C09D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DF1F-4864-9B44-80DD-FE9C207BE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FA1B2-428E-F140-9984-081E10A3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6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EB67-4FCA-D541-8D89-BA927767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098E0-7235-8245-9341-DCE548C53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F520F-EC99-8044-ABDD-5EDE9B34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C7089-4AD9-FC44-8A89-9078F7CD6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9CB15-AE05-E040-89B0-D539AEEBE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D3EF-1F9D-0D44-876B-6A78552F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F3C5B-77E2-614F-AA43-B4A5F80E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1E9ED-8C28-CD49-B55F-FCA52198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BFD8-DA35-494A-958A-9A842CA3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0516A-0782-8942-AC86-BBFEA515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07494-0F90-2443-8D25-34A0EE0A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0ECBA-BDEE-9747-AEF4-163DDCDB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3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78D43-9D33-6749-BA0F-6ACD6573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EC0D1-3AD0-2F44-B504-E96B4A01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CA45D-28B0-2248-AFDA-C0CD88A5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5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C870-AE12-7E4D-94D0-29A58679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F34F2-1A12-7245-A756-81F9DC57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7284F-9442-C34E-918B-205F92D2D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5C6E3-269C-F94B-873E-F3AA21A25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AF38-C2D3-6249-9563-E7C3164C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1EDF-CBB3-4744-88B7-D6722839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482A-75F5-9F44-BB68-02068D39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164F4-4B2D-6149-8F6D-ADCB5F81A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AD4AB-5A9F-4047-A096-01B0D85A3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42A4F-73B7-E24C-B704-01466643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67F8-4C38-9A40-BDF5-772D1A81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5D767-03CA-A146-81A8-188610A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9D83C-BF79-C541-BB6A-30152E63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528B1-4ECE-5C4C-896E-E3A64229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6C951-067A-8044-88FE-075FCBB3A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554F-7C12-4141-8351-3E2FCBFB6C31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FB698-7005-534F-9821-755452573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5B849-4182-FC42-AED6-9A7DD87C0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elephants drinking water&#10;&#10;Description automatically generated with low confidence">
            <a:extLst>
              <a:ext uri="{FF2B5EF4-FFF2-40B4-BE49-F238E27FC236}">
                <a16:creationId xmlns:a16="http://schemas.microsoft.com/office/drawing/2014/main" id="{1D3FC929-0472-0D4A-980D-8401B812B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" r="5816" b="2"/>
          <a:stretch/>
        </p:blipFill>
        <p:spPr>
          <a:xfrm>
            <a:off x="4224059" y="595421"/>
            <a:ext cx="7715693" cy="5658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7582B-29C8-C040-8877-521C36F009D8}"/>
              </a:ext>
            </a:extLst>
          </p:cNvPr>
          <p:cNvSpPr/>
          <p:nvPr/>
        </p:nvSpPr>
        <p:spPr>
          <a:xfrm>
            <a:off x="351990" y="2399045"/>
            <a:ext cx="3948269" cy="2051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dirty="0">
                <a:solidFill>
                  <a:srgbClr val="A649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Environments</a:t>
            </a:r>
          </a:p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A64940"/>
                </a:solidFill>
                <a:latin typeface="Helvetica" pitchFamily="2" charset="0"/>
                <a:cs typeface="Calibri" panose="020F0502020204030204" pitchFamily="34" charset="0"/>
              </a:rPr>
              <a:t>—</a:t>
            </a:r>
          </a:p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A649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Living and Non-Living Components in a Habitat</a:t>
            </a:r>
          </a:p>
        </p:txBody>
      </p:sp>
    </p:spTree>
    <p:extLst>
      <p:ext uri="{BB962C8B-B14F-4D97-AF65-F5344CB8AC3E}">
        <p14:creationId xmlns:p14="http://schemas.microsoft.com/office/powerpoint/2010/main" val="257124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nguins in a snowy field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D557DAC-5729-EB4E-BA5F-A8E0A1987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002" b="-49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469629-55F2-A841-90E7-D01720391F96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7CD46-5488-D04B-A6A5-87C2CBBACAB3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https://pxhere.com/en/photo/1083462?utm_content=shareClip&amp;utm_medium=referral&amp;utm_source=pxhere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D0C8C-E872-BF4F-8B44-8832A030836D}"/>
              </a:ext>
            </a:extLst>
          </p:cNvPr>
          <p:cNvSpPr/>
          <p:nvPr/>
        </p:nvSpPr>
        <p:spPr>
          <a:xfrm>
            <a:off x="520604" y="6450467"/>
            <a:ext cx="17611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Antarctica </a:t>
            </a:r>
            <a:r>
              <a:rPr lang="en-US" sz="17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Polar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0790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birds on a rock in a pond&#10;&#10;Description automatically generated with low confidence">
            <a:extLst>
              <a:ext uri="{FF2B5EF4-FFF2-40B4-BE49-F238E27FC236}">
                <a16:creationId xmlns:a16="http://schemas.microsoft.com/office/drawing/2014/main" id="{7377E2CC-AEB3-8746-AA36-26913E214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7F72E-935C-F944-A89E-B3EF36E9728D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39125-537A-D343-8F16-67030B3C7B72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https://pxhere.com/en/photo/1597277?utm_content=shareClip&amp;utm_medium=referral&amp;utm_source=pxhere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55369-1CA8-8545-88E5-CA7FC3FC1F4E}"/>
              </a:ext>
            </a:extLst>
          </p:cNvPr>
          <p:cNvSpPr/>
          <p:nvPr/>
        </p:nvSpPr>
        <p:spPr>
          <a:xfrm>
            <a:off x="520604" y="6450467"/>
            <a:ext cx="164275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Preserve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2573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DA09E-4F41-7A4D-AB84-C3B1A70FF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555" b="-45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56A771-5BDA-964D-899F-0D0DF53AE469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CA7E0-8485-7842-9255-37E35A308FCE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https://pxhere.com/en/photo/1612150?utm_content=shareClip&amp;utm_medium=referral&amp;utm_source=pxhere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BC897C-9715-DB42-B7B2-FB855713A5C7}"/>
              </a:ext>
            </a:extLst>
          </p:cNvPr>
          <p:cNvSpPr/>
          <p:nvPr/>
        </p:nvSpPr>
        <p:spPr>
          <a:xfrm>
            <a:off x="520604" y="6450467"/>
            <a:ext cx="64761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8720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irds standing in water&#10;&#10;Description automatically generated with low confidence">
            <a:extLst>
              <a:ext uri="{FF2B5EF4-FFF2-40B4-BE49-F238E27FC236}">
                <a16:creationId xmlns:a16="http://schemas.microsoft.com/office/drawing/2014/main" id="{25FDA09E-4F41-7A4D-AB84-C3B1A70FF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127" b="67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56A771-5BDA-964D-899F-0D0DF53AE469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CA7E0-8485-7842-9255-37E35A308FCE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https://pxhere.com/en/photo/1055601?utm_content=shareClip&amp;utm_medium=referral&amp;utm_source=pxhere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BC897C-9715-DB42-B7B2-FB855713A5C7}"/>
              </a:ext>
            </a:extLst>
          </p:cNvPr>
          <p:cNvSpPr/>
          <p:nvPr/>
        </p:nvSpPr>
        <p:spPr>
          <a:xfrm>
            <a:off x="520604" y="6450467"/>
            <a:ext cx="103784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Wetlands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1193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elephants drinking water&#10;&#10;Description automatically generated with low confidence">
            <a:extLst>
              <a:ext uri="{FF2B5EF4-FFF2-40B4-BE49-F238E27FC236}">
                <a16:creationId xmlns:a16="http://schemas.microsoft.com/office/drawing/2014/main" id="{1D3FC929-0472-0D4A-980D-8401B812B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185" b="56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4A6113-2E01-0D4A-879E-8B554A6D08D0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C1007-2C30-F14A-85D4-1DFFA496A8F5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https://pxhere.com/en/photo/1604154?utm_content=shareClip&amp;utm_medium=referral&amp;utm_source=pxhere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D78BA2-0DEE-A344-AA50-F0864D6707B4}"/>
              </a:ext>
            </a:extLst>
          </p:cNvPr>
          <p:cNvSpPr/>
          <p:nvPr/>
        </p:nvSpPr>
        <p:spPr>
          <a:xfrm>
            <a:off x="520604" y="6450467"/>
            <a:ext cx="22576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Terrestrial </a:t>
            </a:r>
            <a:r>
              <a:rPr lang="en-US" sz="17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Grasslands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6630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ound, mammal, goat&#10;&#10;Description automatically generated">
            <a:extLst>
              <a:ext uri="{FF2B5EF4-FFF2-40B4-BE49-F238E27FC236}">
                <a16:creationId xmlns:a16="http://schemas.microsoft.com/office/drawing/2014/main" id="{747A3685-95A4-F144-BEDC-407C63D57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50" b="-5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2EFB81-9C1F-0D49-B7B8-F1B999CF427B}"/>
              </a:ext>
            </a:extLst>
          </p:cNvPr>
          <p:cNvSpPr txBox="1"/>
          <p:nvPr/>
        </p:nvSpPr>
        <p:spPr>
          <a:xfrm>
            <a:off x="1035574" y="6499148"/>
            <a:ext cx="10120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https://pxhere.com/en/photo/655115?utm_content=shareClip&amp;utm_medium=referral&amp;utm_source=pxhere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1264EA-28FF-794F-B589-A139072E7398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BECCA-53FB-7F4B-8DBD-CE01E5E4259E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https://pxhere.com/en/photo/655115?utm_content=shareClip&amp;utm_medium=referral&amp;utm_source=pxhere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354191-2604-B644-8C1F-DBAE7812A19C}"/>
              </a:ext>
            </a:extLst>
          </p:cNvPr>
          <p:cNvSpPr/>
          <p:nvPr/>
        </p:nvSpPr>
        <p:spPr>
          <a:xfrm>
            <a:off x="520604" y="6450467"/>
            <a:ext cx="17486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 Terrain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0192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utterfly on a flower&#10;&#10;Description automatically generated">
            <a:extLst>
              <a:ext uri="{FF2B5EF4-FFF2-40B4-BE49-F238E27FC236}">
                <a16:creationId xmlns:a16="http://schemas.microsoft.com/office/drawing/2014/main" id="{3CD0CC3F-4467-9946-B0E5-4A771C7E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29FBD2-C8D0-3240-9003-50D508E912FE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4E3D2-5265-C749-97FC-0260BB4E700F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https://pxhere.com/en/photo/1612150?utm_content=shareClip&amp;utm_medium=referral&amp;utm_source=pxhere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CFA2C-1315-DC48-B088-4C09DC31D3AC}"/>
              </a:ext>
            </a:extLst>
          </p:cNvPr>
          <p:cNvSpPr/>
          <p:nvPr/>
        </p:nvSpPr>
        <p:spPr>
          <a:xfrm>
            <a:off x="520604" y="6450467"/>
            <a:ext cx="84882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5725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fish swimm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6FAE40F-D3B0-094A-915A-B0BED48A3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" t="21350" r="-13" b="-5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A9C57-4097-CF4D-A3B7-9A056BA3E8A4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0B6F4-296F-0A4A-8394-9D5196C8DD1A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https://pxhere.com/en/photo/1578861?utm_content=shareClip&amp;utm_medium=referral&amp;utm_source=pxhere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B6373-4007-A949-B0A3-ED42ABC1625B}"/>
              </a:ext>
            </a:extLst>
          </p:cNvPr>
          <p:cNvSpPr/>
          <p:nvPr/>
        </p:nvSpPr>
        <p:spPr>
          <a:xfrm>
            <a:off x="520604" y="6450467"/>
            <a:ext cx="87511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Aquatic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4254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bird, outdoor, water, flock&#10;&#10;Description automatically generated">
            <a:extLst>
              <a:ext uri="{FF2B5EF4-FFF2-40B4-BE49-F238E27FC236}">
                <a16:creationId xmlns:a16="http://schemas.microsoft.com/office/drawing/2014/main" id="{DEB57602-B9AD-194C-8D9E-F2DED74CF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350" b="-5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92E2E2-7671-3444-A57F-6E88B46F63C1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0DCA7-3A86-F44D-95DE-FB539895EADF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https://pxhere.com/en/photo/670793?utm_content=shareClip&amp;utm_medium=referral&amp;utm_source=pxhere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C2E71-475B-4D4E-BD7D-EA7EF30F6F2E}"/>
              </a:ext>
            </a:extLst>
          </p:cNvPr>
          <p:cNvSpPr/>
          <p:nvPr/>
        </p:nvSpPr>
        <p:spPr>
          <a:xfrm>
            <a:off x="520604" y="6450467"/>
            <a:ext cx="13413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</a:t>
            </a:r>
            <a:r>
              <a:rPr lang="en-US" sz="17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Lake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8948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BF3230DE-A293-044C-A299-475815EC4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606" b="1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BA38C7-1C4D-8640-AAF4-BC4466EEE016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A6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49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404D3-710E-8143-90FA-EB6E8D5FB6F6}"/>
              </a:ext>
            </a:extLst>
          </p:cNvPr>
          <p:cNvSpPr txBox="1"/>
          <p:nvPr/>
        </p:nvSpPr>
        <p:spPr>
          <a:xfrm>
            <a:off x="4922067" y="6496634"/>
            <a:ext cx="6749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https://pxhere.com/en/photo/1604154?utm_content=shareClip&amp;utm_medium=referral&amp;utm_source=pxhere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464194-5611-C84E-AAC0-7F6D3CD3589F}"/>
              </a:ext>
            </a:extLst>
          </p:cNvPr>
          <p:cNvSpPr/>
          <p:nvPr/>
        </p:nvSpPr>
        <p:spPr>
          <a:xfrm>
            <a:off x="520604" y="6450467"/>
            <a:ext cx="165551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Tropical </a:t>
            </a:r>
            <a:r>
              <a:rPr lang="en-US" sz="17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Jungle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99768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355</Words>
  <Application>Microsoft Macintosh PowerPoint</Application>
  <PresentationFormat>Widescreen</PresentationFormat>
  <Paragraphs>31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Ecosystems</dc:title>
  <dc:creator>Garay, Lollie Villanueva</dc:creator>
  <cp:lastModifiedBy>Chavero Rivera, Jose</cp:lastModifiedBy>
  <cp:revision>26</cp:revision>
  <dcterms:created xsi:type="dcterms:W3CDTF">2021-03-16T23:32:39Z</dcterms:created>
  <dcterms:modified xsi:type="dcterms:W3CDTF">2021-04-14T19:26:58Z</dcterms:modified>
</cp:coreProperties>
</file>